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1" r:id="rId2"/>
    <p:sldId id="262" r:id="rId3"/>
    <p:sldId id="263" r:id="rId4"/>
    <p:sldId id="258" r:id="rId5"/>
    <p:sldId id="259" r:id="rId6"/>
    <p:sldId id="260" r:id="rId7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 Qiqi" initials="LQ" lastIdx="1" clrIdx="0">
    <p:extLst>
      <p:ext uri="{19B8F6BF-5375-455C-9EA6-DF929625EA0E}">
        <p15:presenceInfo xmlns:p15="http://schemas.microsoft.com/office/powerpoint/2012/main" userId="719f3491b2f769f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35" d="100"/>
          <a:sy n="135" d="100"/>
        </p:scale>
        <p:origin x="837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8AE4-7441-4FE4-A6FE-AEB4E9795F29}" type="datetimeFigureOut">
              <a:rPr lang="zh-CN" altLang="en-US" smtClean="0"/>
              <a:t>2024/12/25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B40F-BAA7-4B65-B912-EA85FF90DE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8198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8AE4-7441-4FE4-A6FE-AEB4E9795F29}" type="datetimeFigureOut">
              <a:rPr lang="zh-CN" altLang="en-US" smtClean="0"/>
              <a:t>2024/12/25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B40F-BAA7-4B65-B912-EA85FF90DE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796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8AE4-7441-4FE4-A6FE-AEB4E9795F29}" type="datetimeFigureOut">
              <a:rPr lang="zh-CN" altLang="en-US" smtClean="0"/>
              <a:t>2024/12/25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B40F-BAA7-4B65-B912-EA85FF90DE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881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8AE4-7441-4FE4-A6FE-AEB4E9795F29}" type="datetimeFigureOut">
              <a:rPr lang="zh-CN" altLang="en-US" smtClean="0"/>
              <a:t>2024/12/25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B40F-BAA7-4B65-B912-EA85FF90DE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105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8AE4-7441-4FE4-A6FE-AEB4E9795F29}" type="datetimeFigureOut">
              <a:rPr lang="zh-CN" altLang="en-US" smtClean="0"/>
              <a:t>2024/12/25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B40F-BAA7-4B65-B912-EA85FF90DE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6103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8AE4-7441-4FE4-A6FE-AEB4E9795F29}" type="datetimeFigureOut">
              <a:rPr lang="zh-CN" altLang="en-US" smtClean="0"/>
              <a:t>2024/12/25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B40F-BAA7-4B65-B912-EA85FF90DE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7962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8AE4-7441-4FE4-A6FE-AEB4E9795F29}" type="datetimeFigureOut">
              <a:rPr lang="zh-CN" altLang="en-US" smtClean="0"/>
              <a:t>2024/12/25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B40F-BAA7-4B65-B912-EA85FF90DE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5899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8AE4-7441-4FE4-A6FE-AEB4E9795F29}" type="datetimeFigureOut">
              <a:rPr lang="zh-CN" altLang="en-US" smtClean="0"/>
              <a:t>2024/12/25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B40F-BAA7-4B65-B912-EA85FF90DE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752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8AE4-7441-4FE4-A6FE-AEB4E9795F29}" type="datetimeFigureOut">
              <a:rPr lang="zh-CN" altLang="en-US" smtClean="0"/>
              <a:t>2024/12/25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B40F-BAA7-4B65-B912-EA85FF90DE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6675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8AE4-7441-4FE4-A6FE-AEB4E9795F29}" type="datetimeFigureOut">
              <a:rPr lang="zh-CN" altLang="en-US" smtClean="0"/>
              <a:t>2024/12/25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B40F-BAA7-4B65-B912-EA85FF90DE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3333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8AE4-7441-4FE4-A6FE-AEB4E9795F29}" type="datetimeFigureOut">
              <a:rPr lang="zh-CN" altLang="en-US" smtClean="0"/>
              <a:t>2024/12/25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B40F-BAA7-4B65-B912-EA85FF90DE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7271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28AE4-7441-4FE4-A6FE-AEB4E9795F29}" type="datetimeFigureOut">
              <a:rPr lang="zh-CN" altLang="en-US" smtClean="0"/>
              <a:t>2024/12/25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3B40F-BAA7-4B65-B912-EA85FF90DE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3616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D940DF8A-28D8-4094-AC4E-337EF5E2EC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5404"/>
            <a:ext cx="9144000" cy="5304191"/>
          </a:xfrm>
          <a:prstGeom prst="rect">
            <a:avLst/>
          </a:prstGeom>
        </p:spPr>
      </p:pic>
      <p:sp>
        <p:nvSpPr>
          <p:cNvPr id="6" name="矩形: 圆角 5">
            <a:extLst>
              <a:ext uri="{FF2B5EF4-FFF2-40B4-BE49-F238E27FC236}">
                <a16:creationId xmlns:a16="http://schemas.microsoft.com/office/drawing/2014/main" id="{02A253C6-9F9E-470F-BDF9-B34FB2F39C15}"/>
              </a:ext>
            </a:extLst>
          </p:cNvPr>
          <p:cNvSpPr/>
          <p:nvPr/>
        </p:nvSpPr>
        <p:spPr>
          <a:xfrm>
            <a:off x="3549939" y="1052020"/>
            <a:ext cx="1261547" cy="1894380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2575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E43A70F7-2049-473B-94C7-6F04FDD89B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5404"/>
            <a:ext cx="9144000" cy="5304191"/>
          </a:xfrm>
          <a:prstGeom prst="rect">
            <a:avLst/>
          </a:prstGeom>
        </p:spPr>
      </p:pic>
      <p:sp>
        <p:nvSpPr>
          <p:cNvPr id="6" name="矩形: 圆角 5">
            <a:extLst>
              <a:ext uri="{FF2B5EF4-FFF2-40B4-BE49-F238E27FC236}">
                <a16:creationId xmlns:a16="http://schemas.microsoft.com/office/drawing/2014/main" id="{EAB09022-9569-43C9-8908-0EC550B55105}"/>
              </a:ext>
            </a:extLst>
          </p:cNvPr>
          <p:cNvSpPr/>
          <p:nvPr/>
        </p:nvSpPr>
        <p:spPr>
          <a:xfrm>
            <a:off x="1300224" y="761734"/>
            <a:ext cx="1711490" cy="1023523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8732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1F4A9D3D-0406-4C35-B62A-3A930B6C0E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5404"/>
            <a:ext cx="9144000" cy="5304191"/>
          </a:xfrm>
          <a:prstGeom prst="rect">
            <a:avLst/>
          </a:prstGeom>
        </p:spPr>
      </p:pic>
      <p:sp>
        <p:nvSpPr>
          <p:cNvPr id="6" name="矩形: 圆角 5">
            <a:extLst>
              <a:ext uri="{FF2B5EF4-FFF2-40B4-BE49-F238E27FC236}">
                <a16:creationId xmlns:a16="http://schemas.microsoft.com/office/drawing/2014/main" id="{35AA91AC-C19B-4348-9A53-396454E94200}"/>
              </a:ext>
            </a:extLst>
          </p:cNvPr>
          <p:cNvSpPr/>
          <p:nvPr/>
        </p:nvSpPr>
        <p:spPr>
          <a:xfrm>
            <a:off x="1300224" y="761734"/>
            <a:ext cx="1711490" cy="1023523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4398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F50C1AD8-1DFC-4685-BE2D-B1FCAFBB03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1786"/>
            <a:ext cx="9144000" cy="5171428"/>
          </a:xfrm>
          <a:prstGeom prst="rect">
            <a:avLst/>
          </a:prstGeom>
        </p:spPr>
      </p:pic>
      <p:sp>
        <p:nvSpPr>
          <p:cNvPr id="6" name="矩形: 圆角 5">
            <a:extLst>
              <a:ext uri="{FF2B5EF4-FFF2-40B4-BE49-F238E27FC236}">
                <a16:creationId xmlns:a16="http://schemas.microsoft.com/office/drawing/2014/main" id="{166393E6-7210-48BB-8F8B-30916B9D2A7B}"/>
              </a:ext>
            </a:extLst>
          </p:cNvPr>
          <p:cNvSpPr/>
          <p:nvPr/>
        </p:nvSpPr>
        <p:spPr>
          <a:xfrm>
            <a:off x="3189809" y="1415339"/>
            <a:ext cx="1611088" cy="652356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4632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B51A7B05-0182-4731-A02E-B3CDFF06AD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1786"/>
            <a:ext cx="9144000" cy="5171428"/>
          </a:xfrm>
          <a:prstGeom prst="rect">
            <a:avLst/>
          </a:prstGeom>
        </p:spPr>
      </p:pic>
      <p:sp>
        <p:nvSpPr>
          <p:cNvPr id="6" name="矩形: 圆角 5">
            <a:extLst>
              <a:ext uri="{FF2B5EF4-FFF2-40B4-BE49-F238E27FC236}">
                <a16:creationId xmlns:a16="http://schemas.microsoft.com/office/drawing/2014/main" id="{06CA7811-6650-4C6B-BA46-CCD6888A54E9}"/>
              </a:ext>
            </a:extLst>
          </p:cNvPr>
          <p:cNvSpPr/>
          <p:nvPr/>
        </p:nvSpPr>
        <p:spPr>
          <a:xfrm>
            <a:off x="1625600" y="2300513"/>
            <a:ext cx="6299200" cy="972457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80183112-C1B0-43FA-9F19-6E31F3C22E35}"/>
              </a:ext>
            </a:extLst>
          </p:cNvPr>
          <p:cNvSpPr txBox="1"/>
          <p:nvPr/>
        </p:nvSpPr>
        <p:spPr>
          <a:xfrm>
            <a:off x="5030352" y="3414613"/>
            <a:ext cx="222679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选择“合同类型”，多数情况为中间这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类</a:t>
            </a:r>
          </a:p>
        </p:txBody>
      </p:sp>
    </p:spTree>
    <p:extLst>
      <p:ext uri="{BB962C8B-B14F-4D97-AF65-F5344CB8AC3E}">
        <p14:creationId xmlns:p14="http://schemas.microsoft.com/office/powerpoint/2010/main" val="4276526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4467DA95-9F11-4855-8A96-CCB60B8A94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91154"/>
            <a:ext cx="9144000" cy="5132691"/>
          </a:xfrm>
          <a:prstGeom prst="rect">
            <a:avLst/>
          </a:prstGeom>
        </p:spPr>
      </p:pic>
      <p:sp>
        <p:nvSpPr>
          <p:cNvPr id="6" name="对话气泡: 矩形 5">
            <a:extLst>
              <a:ext uri="{FF2B5EF4-FFF2-40B4-BE49-F238E27FC236}">
                <a16:creationId xmlns:a16="http://schemas.microsoft.com/office/drawing/2014/main" id="{C437B8D5-DEEB-4367-99EF-E19269A987E0}"/>
              </a:ext>
            </a:extLst>
          </p:cNvPr>
          <p:cNvSpPr/>
          <p:nvPr/>
        </p:nvSpPr>
        <p:spPr>
          <a:xfrm>
            <a:off x="3689532" y="674915"/>
            <a:ext cx="2335348" cy="290286"/>
          </a:xfrm>
          <a:prstGeom prst="wedgeRectCallout">
            <a:avLst>
              <a:gd name="adj1" fmla="val -78099"/>
              <a:gd name="adj2" fmla="val 58038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上传合同文本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WORD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文档</a:t>
            </a:r>
          </a:p>
        </p:txBody>
      </p:sp>
      <p:sp>
        <p:nvSpPr>
          <p:cNvPr id="7" name="对话气泡: 矩形 6">
            <a:extLst>
              <a:ext uri="{FF2B5EF4-FFF2-40B4-BE49-F238E27FC236}">
                <a16:creationId xmlns:a16="http://schemas.microsoft.com/office/drawing/2014/main" id="{19F9A0AB-049D-4DB1-B46B-86C0C8AC08D3}"/>
              </a:ext>
            </a:extLst>
          </p:cNvPr>
          <p:cNvSpPr/>
          <p:nvPr/>
        </p:nvSpPr>
        <p:spPr>
          <a:xfrm>
            <a:off x="3374572" y="1639247"/>
            <a:ext cx="2692399" cy="290286"/>
          </a:xfrm>
          <a:prstGeom prst="wedgeRectCallout">
            <a:avLst>
              <a:gd name="adj1" fmla="val -73245"/>
              <a:gd name="adj2" fmla="val -4096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项目名称与合同文本一致</a:t>
            </a:r>
          </a:p>
        </p:txBody>
      </p:sp>
      <p:sp>
        <p:nvSpPr>
          <p:cNvPr id="8" name="对话气泡: 矩形 7">
            <a:extLst>
              <a:ext uri="{FF2B5EF4-FFF2-40B4-BE49-F238E27FC236}">
                <a16:creationId xmlns:a16="http://schemas.microsoft.com/office/drawing/2014/main" id="{C683E622-F6B4-48D8-B4C2-8D49D1C9DA07}"/>
              </a:ext>
            </a:extLst>
          </p:cNvPr>
          <p:cNvSpPr/>
          <p:nvPr/>
        </p:nvSpPr>
        <p:spPr>
          <a:xfrm>
            <a:off x="3011715" y="2037523"/>
            <a:ext cx="3969656" cy="290286"/>
          </a:xfrm>
          <a:prstGeom prst="wedgeRectCallout">
            <a:avLst>
              <a:gd name="adj1" fmla="val -55644"/>
              <a:gd name="adj2" fmla="val -8346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4.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合同起始日期与合同文本一致，需明确至“日”</a:t>
            </a:r>
          </a:p>
        </p:txBody>
      </p:sp>
      <p:sp>
        <p:nvSpPr>
          <p:cNvPr id="9" name="对话气泡: 矩形 8">
            <a:extLst>
              <a:ext uri="{FF2B5EF4-FFF2-40B4-BE49-F238E27FC236}">
                <a16:creationId xmlns:a16="http://schemas.microsoft.com/office/drawing/2014/main" id="{E173DC4A-6FE6-4933-9D9B-5A44C823A35A}"/>
              </a:ext>
            </a:extLst>
          </p:cNvPr>
          <p:cNvSpPr/>
          <p:nvPr/>
        </p:nvSpPr>
        <p:spPr>
          <a:xfrm>
            <a:off x="3193142" y="5373045"/>
            <a:ext cx="3788229" cy="290286"/>
          </a:xfrm>
          <a:prstGeom prst="wedgeRectCallout">
            <a:avLst>
              <a:gd name="adj1" fmla="val -10079"/>
              <a:gd name="adj2" fmla="val -3346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5.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填写其他内容，提交，联系科研秘书审核</a:t>
            </a:r>
          </a:p>
        </p:txBody>
      </p:sp>
      <p:sp>
        <p:nvSpPr>
          <p:cNvPr id="10" name="对话气泡: 矩形 9">
            <a:extLst>
              <a:ext uri="{FF2B5EF4-FFF2-40B4-BE49-F238E27FC236}">
                <a16:creationId xmlns:a16="http://schemas.microsoft.com/office/drawing/2014/main" id="{142A36C6-483A-4C45-A52E-74BDAB316CA0}"/>
              </a:ext>
            </a:extLst>
          </p:cNvPr>
          <p:cNvSpPr/>
          <p:nvPr/>
        </p:nvSpPr>
        <p:spPr>
          <a:xfrm>
            <a:off x="3819435" y="989008"/>
            <a:ext cx="5225142" cy="618166"/>
          </a:xfrm>
          <a:prstGeom prst="wedgeRectCallout">
            <a:avLst>
              <a:gd name="adj1" fmla="val -60942"/>
              <a:gd name="adj2" fmla="val 1358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上传相关支撑材料附件，包括已签订的承诺书盖章扫描件等，如甲方不使用范本合同，在 “合同管理系统”流转审核完成签订后，将盖章扫描件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PDF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上传</a:t>
            </a:r>
          </a:p>
        </p:txBody>
      </p:sp>
    </p:spTree>
    <p:extLst>
      <p:ext uri="{BB962C8B-B14F-4D97-AF65-F5344CB8AC3E}">
        <p14:creationId xmlns:p14="http://schemas.microsoft.com/office/powerpoint/2010/main" val="3525563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94</Words>
  <Application>Microsoft Office PowerPoint</Application>
  <PresentationFormat>全屏显示(16:10)</PresentationFormat>
  <Paragraphs>6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微软雅黑</vt:lpstr>
      <vt:lpstr>Arial</vt:lpstr>
      <vt:lpstr>Calibri</vt:lpstr>
      <vt:lpstr>Calibri Light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Lin Qiqi</dc:creator>
  <cp:lastModifiedBy>Qiqi Lin</cp:lastModifiedBy>
  <cp:revision>7</cp:revision>
  <dcterms:created xsi:type="dcterms:W3CDTF">2022-03-28T14:12:48Z</dcterms:created>
  <dcterms:modified xsi:type="dcterms:W3CDTF">2024-12-25T07:51:01Z</dcterms:modified>
</cp:coreProperties>
</file>