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9" y="8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478A7-2D7E-A2F9-5FC2-861C4B676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400B76-9031-AE7C-EC6C-9073FE3BD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55C7F7-971A-F34C-B9D7-4DE84E89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6BED79-5A7F-5B3F-2139-7DC6C5E5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2B205D-6B30-757F-C9B3-E9F5F27A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902A0-9CC9-BEA1-B1E3-DC830EA7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985237-E3B8-CF0E-6BAE-A20A1005E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C01130-955B-7A13-0099-EF43300F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D0F4B-F235-43A2-2B99-0432F570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3F9EC-2CC1-0BFE-81B7-CDB8294B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27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DFF938-3CBC-7CA5-EFCD-8DAD826DD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572A7C-17DD-5052-4CAB-7163FC6BC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8DA6C-86E4-79C6-7A7B-DC12EAC2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593F5-4D08-E2DA-7312-AF701E38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F79C4-BF1F-CCF2-FFE3-E8F879A3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07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17FB2C-6BCC-8A2A-EBB8-3CB5ECA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A6C356-BC0A-83D4-9AED-6E986CFB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613B41-3F37-03C3-3A9F-9A917248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98E03-EB04-5DE6-7906-34E8A791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CBFDD3-F9A2-344D-DF61-E52CAB50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02FA2-9E07-B6D5-6615-FDCCE633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0EA58-6A12-7DB4-3B17-3472282C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D9D069-9B65-717B-3D42-B61053B2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DDB320-0EEB-E848-F5F2-46036119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334A1F-56B3-BED5-C256-1D50EDE4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8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140A6-F53E-D8D1-A2F1-20D16A52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598061-BDD1-7CAB-E9E8-6DB208F4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FA3D10-20DF-CCF6-4B47-FC5492D4D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8937DA-2795-F60B-A254-1C60F605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582F4A-9E59-7AD9-0A76-14FFFD65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0F0FA-CB74-13D0-83CD-36D71CC7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85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E6F91-EA08-8CCC-8A16-10D72478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EB9979-2BFA-9BB5-39BD-568148C3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AE9045-FBB1-6FC9-C278-8896BBBCC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6D5DD4-F27A-89FA-22F1-7D41574B1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941F97-4390-F0CD-AA6D-50ECF5E4A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2E6FA8-C6A6-3EF7-CDF1-07309FE4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C41F6B-C681-8C52-0D88-821B8125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72BE08-81D8-AF7B-CA48-C167CC3E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A20046-E03F-F5FC-E5CF-41429CFF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BD8962-AA26-A37F-9229-4642C60F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7880FA-594C-36D8-FE93-560EC952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99408A-29D6-9D55-2717-2161EEBC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5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32B60B-873D-3CD9-AC80-A41BA355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378DE3-89A2-F6A7-C12C-63FDF49F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D70CF-CF93-71F2-410F-93DD9F5E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5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37C18-C5B1-2877-B32E-DEC2F272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4FD810-77A3-E14C-A6EA-4EA8991C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F3386B-D5D1-CA8E-1CA4-1781EAA0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AA67C7-CD8F-329E-13B2-1181D47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E7B0D-7B14-9D4F-70BC-49C70260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F6AD52-7782-1B47-2466-4E17A2AB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CCF32-4483-05A7-31FE-AD48D797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7BFF8D-6E12-D4A6-4874-A98F43342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1B32C5-4C4D-8509-8E33-07A393CB9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6E6834-0688-77A5-9B16-F5243C88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E210FE-BF90-10D5-8DDC-677B5A23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AE3093-612A-6A38-8290-2E68FC44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1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1B3336-6C26-0E79-89A7-A4CD83E9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D85F5-D1CA-3A75-A8CA-726C03E10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7EA2B4-AF83-2106-3982-ABB3CB62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40E36-C3FB-4AE6-91BD-5A536115FFD1}" type="datetimeFigureOut">
              <a:rPr lang="zh-CN" altLang="en-US" smtClean="0"/>
              <a:t>2025/06/06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B8DD37-55BF-68BF-8DC8-152777A8B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B0E7F-E885-9154-CA14-6BE2DE6FB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CE8DF-B0DF-4968-8B14-732A5E26F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5AECBDD-B935-A635-D678-6F82C31F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9"/>
            <a:ext cx="12192000" cy="68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0014B-DCF7-89EA-9B11-82E10065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5"/>
            <a:ext cx="12192000" cy="68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D7AD51-64A7-F9BB-DCB5-4636FD545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5"/>
            <a:ext cx="12192000" cy="68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7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77E8DA-7EE5-9655-8234-274E5164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5"/>
            <a:ext cx="12192000" cy="68429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F9D5FB7-22B5-ABA1-3F40-521B965D410B}"/>
              </a:ext>
            </a:extLst>
          </p:cNvPr>
          <p:cNvSpPr txBox="1"/>
          <p:nvPr/>
        </p:nvSpPr>
        <p:spPr>
          <a:xfrm>
            <a:off x="7853081" y="4416013"/>
            <a:ext cx="4125558" cy="10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此处上传：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租房合同签字盖章扫描件，必须有房东手机号码</a:t>
            </a:r>
          </a:p>
        </p:txBody>
      </p:sp>
    </p:spTree>
    <p:extLst>
      <p:ext uri="{BB962C8B-B14F-4D97-AF65-F5344CB8AC3E}">
        <p14:creationId xmlns:p14="http://schemas.microsoft.com/office/powerpoint/2010/main" val="898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中山大学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Qiqi Lin</dc:creator>
  <cp:lastModifiedBy>Qiqi Lin</cp:lastModifiedBy>
  <cp:revision>5</cp:revision>
  <dcterms:created xsi:type="dcterms:W3CDTF">2025-06-03T14:28:05Z</dcterms:created>
  <dcterms:modified xsi:type="dcterms:W3CDTF">2025-06-06T12:40:14Z</dcterms:modified>
</cp:coreProperties>
</file>